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1"/>
  </p:notesMasterIdLst>
  <p:sldIdLst>
    <p:sldId id="256" r:id="rId2"/>
    <p:sldId id="270" r:id="rId3"/>
    <p:sldId id="271" r:id="rId4"/>
    <p:sldId id="278" r:id="rId5"/>
    <p:sldId id="276" r:id="rId6"/>
    <p:sldId id="275" r:id="rId7"/>
    <p:sldId id="279" r:id="rId8"/>
    <p:sldId id="274" r:id="rId9"/>
    <p:sldId id="262" r:id="rId10"/>
    <p:sldId id="267" r:id="rId11"/>
    <p:sldId id="280" r:id="rId12"/>
    <p:sldId id="259" r:id="rId13"/>
    <p:sldId id="277" r:id="rId14"/>
    <p:sldId id="266" r:id="rId15"/>
    <p:sldId id="282" r:id="rId16"/>
    <p:sldId id="281" r:id="rId17"/>
    <p:sldId id="285" r:id="rId18"/>
    <p:sldId id="284" r:id="rId19"/>
    <p:sldId id="283" r:id="rId2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74865" autoAdjust="0"/>
  </p:normalViewPr>
  <p:slideViewPr>
    <p:cSldViewPr snapToGrid="0">
      <p:cViewPr varScale="1">
        <p:scale>
          <a:sx n="87" d="100"/>
          <a:sy n="87" d="100"/>
        </p:scale>
        <p:origin x="234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982F1D-4EDE-42C0-9F13-BA574319B864}" type="datetimeFigureOut">
              <a:rPr lang="en-GB" smtClean="0"/>
              <a:t>17/03/2016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679FEC-A665-449A-9FC7-376E6E75939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783388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i="1" dirty="0" smtClean="0">
                <a:effectLst/>
              </a:rPr>
              <a:t>I had wanted to travel around South America ever since I spent a month in Mexico as part of a 6 month trip in 2004.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i="1" dirty="0" smtClean="0">
                <a:effectLst/>
              </a:rPr>
              <a:t>When I was made redundant, it was the perfect opportunity to have a break between jobs and tie in volunteering with some travel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679FEC-A665-449A-9FC7-376E6E759395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880184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679FEC-A665-449A-9FC7-376E6E759395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168760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679FEC-A665-449A-9FC7-376E6E759395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34043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679FEC-A665-449A-9FC7-376E6E759395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73160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679FEC-A665-449A-9FC7-376E6E759395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28533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679FEC-A665-449A-9FC7-376E6E759395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686045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679FEC-A665-449A-9FC7-376E6E759395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55426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8D4EF-2D1F-48D3-8E1E-0C4C09F21B31}" type="datetimeFigureOut">
              <a:rPr lang="en-GB" smtClean="0"/>
              <a:t>17/03/2016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73359-C3C3-4B37-B424-DECC538CE1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72646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8D4EF-2D1F-48D3-8E1E-0C4C09F21B31}" type="datetimeFigureOut">
              <a:rPr lang="en-GB" smtClean="0"/>
              <a:t>17/03/2016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73359-C3C3-4B37-B424-DECC538CE1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00084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8D4EF-2D1F-48D3-8E1E-0C4C09F21B31}" type="datetimeFigureOut">
              <a:rPr lang="en-GB" smtClean="0"/>
              <a:t>17/03/2016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73359-C3C3-4B37-B424-DECC538CE1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958739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8D4EF-2D1F-48D3-8E1E-0C4C09F21B31}" type="datetimeFigureOut">
              <a:rPr lang="en-GB" smtClean="0"/>
              <a:t>17/03/2016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73359-C3C3-4B37-B424-DECC538CE1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170291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8D4EF-2D1F-48D3-8E1E-0C4C09F21B31}" type="datetimeFigureOut">
              <a:rPr lang="en-GB" smtClean="0"/>
              <a:t>17/03/2016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73359-C3C3-4B37-B424-DECC538CE1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904214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8D4EF-2D1F-48D3-8E1E-0C4C09F21B31}" type="datetimeFigureOut">
              <a:rPr lang="en-GB" smtClean="0"/>
              <a:t>17/03/2016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73359-C3C3-4B37-B424-DECC538CE1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08900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8D4EF-2D1F-48D3-8E1E-0C4C09F21B31}" type="datetimeFigureOut">
              <a:rPr lang="en-GB" smtClean="0"/>
              <a:t>17/03/2016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73359-C3C3-4B37-B424-DECC538CE1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621482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8D4EF-2D1F-48D3-8E1E-0C4C09F21B31}" type="datetimeFigureOut">
              <a:rPr lang="en-GB" smtClean="0"/>
              <a:t>17/03/2016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73359-C3C3-4B37-B424-DECC538CE1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245620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8D4EF-2D1F-48D3-8E1E-0C4C09F21B31}" type="datetimeFigureOut">
              <a:rPr lang="en-GB" smtClean="0"/>
              <a:t>17/03/2016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73359-C3C3-4B37-B424-DECC538CE1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14118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8D4EF-2D1F-48D3-8E1E-0C4C09F21B31}" type="datetimeFigureOut">
              <a:rPr lang="en-GB" smtClean="0"/>
              <a:t>17/03/2016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73359-C3C3-4B37-B424-DECC538CE1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52348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8D4EF-2D1F-48D3-8E1E-0C4C09F21B31}" type="datetimeFigureOut">
              <a:rPr lang="en-GB" smtClean="0"/>
              <a:t>17/03/2016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73359-C3C3-4B37-B424-DECC538CE1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6762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88D4EF-2D1F-48D3-8E1E-0C4C09F21B31}" type="datetimeFigureOut">
              <a:rPr lang="en-GB" smtClean="0"/>
              <a:t>17/03/2016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B73359-C3C3-4B37-B424-DECC538CE1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398070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14.png"/><Relationship Id="rId4" Type="http://schemas.openxmlformats.org/officeDocument/2006/relationships/image" Target="../media/image13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jpg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33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"/>
            <a:ext cx="9144000" cy="685800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07035" y="5288340"/>
            <a:ext cx="391639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 smtClean="0"/>
              <a:t>Kate Emery</a:t>
            </a:r>
          </a:p>
          <a:p>
            <a:r>
              <a:rPr lang="en-GB" sz="3200" b="1" dirty="0" smtClean="0"/>
              <a:t>Former volunteer  HOOP Peru</a:t>
            </a:r>
            <a:endParaRPr lang="en-GB" sz="3200" b="1" dirty="0"/>
          </a:p>
        </p:txBody>
      </p:sp>
    </p:spTree>
    <p:extLst>
      <p:ext uri="{BB962C8B-B14F-4D97-AF65-F5344CB8AC3E}">
        <p14:creationId xmlns:p14="http://schemas.microsoft.com/office/powerpoint/2010/main" val="309074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95" t="21001" r="30317" b="6043"/>
          <a:stretch/>
        </p:blipFill>
        <p:spPr>
          <a:xfrm>
            <a:off x="638533" y="0"/>
            <a:ext cx="3483095" cy="375310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54193"/>
            <a:ext cx="4671743" cy="350380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080" b="4080"/>
          <a:stretch/>
        </p:blipFill>
        <p:spPr>
          <a:xfrm>
            <a:off x="4539293" y="-144000"/>
            <a:ext cx="4604707" cy="352968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1628" y="3385685"/>
            <a:ext cx="5022372" cy="3472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18" b="-2914"/>
          <a:stretch/>
        </p:blipFill>
        <p:spPr>
          <a:xfrm>
            <a:off x="-31542" y="23904"/>
            <a:ext cx="4823244" cy="345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27776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2042" y="0"/>
            <a:ext cx="5145338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912148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961527" y="4697128"/>
            <a:ext cx="7441328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200" b="1" dirty="0">
                <a:solidFill>
                  <a:schemeClr val="bg1"/>
                </a:solidFill>
              </a:rPr>
              <a:t>Evenings spent doing Spanish homework, </a:t>
            </a:r>
            <a:r>
              <a:rPr lang="en-GB" sz="3200" b="1" dirty="0" smtClean="0">
                <a:solidFill>
                  <a:schemeClr val="bg1"/>
                </a:solidFill>
              </a:rPr>
              <a:t>exploring the city, watching </a:t>
            </a:r>
            <a:r>
              <a:rPr lang="en-GB" sz="3200" b="1" dirty="0">
                <a:solidFill>
                  <a:schemeClr val="bg1"/>
                </a:solidFill>
              </a:rPr>
              <a:t>films together or once a week hosting the quiz in another hostel</a:t>
            </a:r>
          </a:p>
        </p:txBody>
      </p:sp>
    </p:spTree>
    <p:extLst>
      <p:ext uri="{BB962C8B-B14F-4D97-AF65-F5344CB8AC3E}">
        <p14:creationId xmlns:p14="http://schemas.microsoft.com/office/powerpoint/2010/main" val="24721831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156" b="25453"/>
          <a:stretch/>
        </p:blipFill>
        <p:spPr>
          <a:xfrm>
            <a:off x="0" y="3422551"/>
            <a:ext cx="9144000" cy="343544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0599" y="-1"/>
            <a:ext cx="4563402" cy="342255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95" y="0"/>
            <a:ext cx="4563403" cy="342255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672519" y="6084355"/>
            <a:ext cx="23487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b="1" dirty="0" smtClean="0"/>
              <a:t>Xmas party</a:t>
            </a:r>
            <a:endParaRPr lang="en-GB" sz="3600" b="1" dirty="0"/>
          </a:p>
        </p:txBody>
      </p:sp>
    </p:spTree>
    <p:extLst>
      <p:ext uri="{BB962C8B-B14F-4D97-AF65-F5344CB8AC3E}">
        <p14:creationId xmlns:p14="http://schemas.microsoft.com/office/powerpoint/2010/main" val="2489044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2997" y="-347"/>
            <a:ext cx="51435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656938" y="172529"/>
            <a:ext cx="83158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Other activities</a:t>
            </a:r>
          </a:p>
          <a:p>
            <a:endParaRPr lang="en-GB" sz="2800" b="1" dirty="0">
              <a:solidFill>
                <a:srgbClr val="7030A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205906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3492" y="-17599"/>
            <a:ext cx="4610508" cy="345788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8928" y="3457880"/>
            <a:ext cx="3506327" cy="350632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449" y="-10285"/>
            <a:ext cx="3450566" cy="345056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40281"/>
            <a:ext cx="5658928" cy="429029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98171" y="-172528"/>
            <a:ext cx="677108" cy="3019245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en-GB" sz="3200" b="1" dirty="0" smtClean="0"/>
              <a:t>Colca Canyon</a:t>
            </a:r>
            <a:endParaRPr lang="en-GB" sz="3200" b="1" dirty="0"/>
          </a:p>
        </p:txBody>
      </p:sp>
    </p:spTree>
    <p:extLst>
      <p:ext uri="{BB962C8B-B14F-4D97-AF65-F5344CB8AC3E}">
        <p14:creationId xmlns:p14="http://schemas.microsoft.com/office/powerpoint/2010/main" val="441047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31077"/>
            <a:ext cx="4760269" cy="352692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489322" cy="333107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9805" y="0"/>
            <a:ext cx="4924195" cy="369314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31" t="28577" r="13918" b="-112841"/>
          <a:stretch/>
        </p:blipFill>
        <p:spPr>
          <a:xfrm>
            <a:off x="4219805" y="3331077"/>
            <a:ext cx="4932000" cy="9144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6192" y="5601006"/>
            <a:ext cx="415361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 smtClean="0"/>
              <a:t>Huacachina, Nazca    and Las Islas Ballestas</a:t>
            </a:r>
            <a:endParaRPr lang="en-GB" sz="3200" b="1" dirty="0"/>
          </a:p>
        </p:txBody>
      </p:sp>
    </p:spTree>
    <p:extLst>
      <p:ext uri="{BB962C8B-B14F-4D97-AF65-F5344CB8AC3E}">
        <p14:creationId xmlns:p14="http://schemas.microsoft.com/office/powerpoint/2010/main" val="23575959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835" t="-2044" r="3153" b="63"/>
          <a:stretch/>
        </p:blipFill>
        <p:spPr>
          <a:xfrm>
            <a:off x="-345055" y="-23414"/>
            <a:ext cx="5057236" cy="339490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4514" y="3407210"/>
            <a:ext cx="4649486" cy="345079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10431" y="2794958"/>
            <a:ext cx="31804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 smtClean="0">
                <a:solidFill>
                  <a:schemeClr val="bg1"/>
                </a:solidFill>
              </a:rPr>
              <a:t>Weekend beach trip</a:t>
            </a:r>
            <a:endParaRPr lang="en-GB" sz="2800" b="1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636687" y="3432258"/>
            <a:ext cx="157000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smtClean="0">
                <a:solidFill>
                  <a:schemeClr val="bg1"/>
                </a:solidFill>
              </a:rPr>
              <a:t>Dinner with my Spanish teacher</a:t>
            </a:r>
            <a:endParaRPr lang="en-GB" sz="2800" b="1" dirty="0">
              <a:solidFill>
                <a:schemeClr val="bg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71491"/>
            <a:ext cx="4712181" cy="352785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10431" y="6288506"/>
            <a:ext cx="32034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 smtClean="0">
                <a:solidFill>
                  <a:schemeClr val="bg1"/>
                </a:solidFill>
              </a:rPr>
              <a:t>Football with a view</a:t>
            </a:r>
            <a:endParaRPr lang="en-GB" sz="2800" b="1" dirty="0">
              <a:solidFill>
                <a:schemeClr val="bg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2181" y="17933"/>
            <a:ext cx="4431820" cy="337141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948184" y="189781"/>
            <a:ext cx="18521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 smtClean="0">
                <a:solidFill>
                  <a:schemeClr val="bg1"/>
                </a:solidFill>
              </a:rPr>
              <a:t>Hostel pets</a:t>
            </a:r>
            <a:endParaRPr lang="en-GB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4206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83080" y="448574"/>
            <a:ext cx="8315863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smtClean="0">
                <a:solidFill>
                  <a:srgbClr val="7030A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Memorable moments</a:t>
            </a:r>
          </a:p>
          <a:p>
            <a:endParaRPr lang="en-GB" sz="2800" b="1" dirty="0">
              <a:solidFill>
                <a:srgbClr val="7030A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 smtClean="0"/>
              <a:t>Earned a new nickname – “Kate from London”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Karaoke nights with the </a:t>
            </a:r>
            <a:r>
              <a:rPr lang="en-GB" sz="2400" dirty="0" smtClean="0"/>
              <a:t>locals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 smtClean="0"/>
              <a:t>Learning to cook Peruvian food with the owners of the hostel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400" dirty="0"/>
          </a:p>
          <a:p>
            <a:r>
              <a:rPr lang="en-GB" sz="2800" b="1" dirty="0">
                <a:solidFill>
                  <a:srgbClr val="7030A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And a funny one…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 smtClean="0"/>
              <a:t>During the weekend away being left asleep on the beach whilst others hid and sent a local lady to wake me up</a:t>
            </a:r>
            <a:endParaRPr lang="en-GB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45228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83080" y="448574"/>
            <a:ext cx="8315863" cy="56630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smtClean="0">
                <a:solidFill>
                  <a:srgbClr val="7030A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What did I gain from the experience?</a:t>
            </a:r>
          </a:p>
          <a:p>
            <a:endParaRPr lang="en-GB" sz="2800" b="1" dirty="0">
              <a:solidFill>
                <a:srgbClr val="7030A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 smtClean="0"/>
              <a:t>New friends the world over – already visited two in Taiwan, and hoping to meet up with a Peruvian visiting London later this year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Still in contact with staff and volunteers in Peru and would definitely like to visit again in the next couple of years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 smtClean="0"/>
              <a:t>Haven’t moved to a job in the charity sector, but haven’t ruled it out either!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 smtClean="0"/>
              <a:t>Carrying on with learning Spanish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 smtClean="0"/>
              <a:t>Now a trustee and Treasurer of the UK HOOP organisation which we have recently managed to get registered as a charity and are planning next steps for fundraising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9415041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83080" y="448574"/>
            <a:ext cx="8315863" cy="4555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smtClean="0">
                <a:solidFill>
                  <a:srgbClr val="7030A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What advice would I give?</a:t>
            </a:r>
          </a:p>
          <a:p>
            <a:endParaRPr lang="en-GB" sz="2800" b="1" dirty="0">
              <a:solidFill>
                <a:srgbClr val="7030A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 smtClean="0"/>
              <a:t>Think about what you would like to get out of the experience as well as what you can give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Enjoy the different culture and </a:t>
            </a:r>
            <a:r>
              <a:rPr lang="en-US" sz="2400" dirty="0" smtClean="0"/>
              <a:t>pace,​ especially as Finance staff may have multiple other responsibilities that may pull them away </a:t>
            </a:r>
            <a:endParaRPr lang="en-US" sz="2400" dirty="0"/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en-US" sz="2400" dirty="0" smtClean="0"/>
              <a:t>Go </a:t>
            </a:r>
            <a:r>
              <a:rPr lang="en-US" sz="2400" dirty="0"/>
              <a:t>with an open mind and a sense of adventure</a:t>
            </a:r>
            <a:r>
              <a:rPr lang="en-US" sz="2400" dirty="0" smtClean="0"/>
              <a:t>​</a:t>
            </a: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en-US" sz="2400" dirty="0" smtClean="0"/>
              <a:t>Enjoy it!</a:t>
            </a:r>
          </a:p>
          <a:p>
            <a:pPr marL="342900" indent="-342900" fontAlgn="base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763433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62310" y="172528"/>
            <a:ext cx="4451230" cy="4185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smtClean="0">
                <a:solidFill>
                  <a:srgbClr val="7030A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Why HOOP and Arequipa?</a:t>
            </a:r>
          </a:p>
          <a:p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 smtClean="0"/>
              <a:t>Long wanted to travel in South America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 smtClean="0"/>
              <a:t>Liked what the charity stood for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 smtClean="0"/>
              <a:t>Wanted to go somewhere where there would be other volunteers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 smtClean="0"/>
              <a:t>“Perfect” climate</a:t>
            </a:r>
          </a:p>
          <a:p>
            <a:endParaRPr lang="en-GB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3540" y="907571"/>
            <a:ext cx="4184031" cy="5089585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 flipV="1">
            <a:off x="3450566" y="3105509"/>
            <a:ext cx="2415396" cy="1939147"/>
          </a:xfrm>
          <a:prstGeom prst="straightConnector1">
            <a:avLst/>
          </a:prstGeom>
          <a:ln w="28575">
            <a:solidFill>
              <a:srgbClr val="FF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6285" y="5044656"/>
            <a:ext cx="1752600" cy="95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63761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83080" y="448574"/>
            <a:ext cx="8315863" cy="6093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smtClean="0">
                <a:solidFill>
                  <a:srgbClr val="7030A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How did my previous experience benefit me in what I was asked to do?</a:t>
            </a:r>
          </a:p>
          <a:p>
            <a:endParaRPr lang="en-GB" sz="2800" b="1" dirty="0">
              <a:solidFill>
                <a:srgbClr val="7030A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 smtClean="0"/>
              <a:t>Most </a:t>
            </a:r>
            <a:r>
              <a:rPr lang="en-GB" sz="2400" dirty="0"/>
              <a:t>recently </a:t>
            </a:r>
            <a:r>
              <a:rPr lang="en-GB" sz="2400" dirty="0" smtClean="0"/>
              <a:t>my work has been </a:t>
            </a:r>
            <a:r>
              <a:rPr lang="en-GB" sz="2400" dirty="0"/>
              <a:t>business partnering so used to explaining financial concepts to non-financial </a:t>
            </a:r>
            <a:r>
              <a:rPr lang="en-GB" sz="2400" dirty="0" smtClean="0"/>
              <a:t>staff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 smtClean="0"/>
              <a:t>HOOP have no specific Finance staff, only 2 FT and 2 PT paid members of staff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 smtClean="0"/>
              <a:t>A previous volunteer had set up a spreadsheet for accounting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 smtClean="0"/>
              <a:t>Helped develop the spreadsheet to include all income sources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 smtClean="0"/>
              <a:t>Wrote set of financial procedures and processes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 smtClean="0"/>
              <a:t>Worked with the Director on the budget for new year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 smtClean="0"/>
              <a:t>Got involved in all kinds of other activities, including selling charity Xmas cards, teaching a lesson and supervising 20 small children during a parents meeting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163259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93294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572664" y="1396027"/>
            <a:ext cx="357133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200" b="1" dirty="0">
                <a:solidFill>
                  <a:schemeClr val="bg1"/>
                </a:solidFill>
              </a:rPr>
              <a:t>Breakfast on the rooftop terrace at Home Sweet Home</a:t>
            </a:r>
          </a:p>
        </p:txBody>
      </p:sp>
      <p:sp>
        <p:nvSpPr>
          <p:cNvPr id="4" name="Rectangle 3"/>
          <p:cNvSpPr/>
          <p:nvPr/>
        </p:nvSpPr>
        <p:spPr>
          <a:xfrm>
            <a:off x="333459" y="241865"/>
            <a:ext cx="442832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4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 typical day at HOOP</a:t>
            </a:r>
          </a:p>
        </p:txBody>
      </p:sp>
    </p:spTree>
    <p:extLst>
      <p:ext uri="{BB962C8B-B14F-4D97-AF65-F5344CB8AC3E}">
        <p14:creationId xmlns:p14="http://schemas.microsoft.com/office/powerpoint/2010/main" val="17662109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4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571999" y="4140680"/>
            <a:ext cx="465826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200" b="1" dirty="0">
                <a:solidFill>
                  <a:schemeClr val="bg1"/>
                </a:solidFill>
              </a:rPr>
              <a:t>Walk </a:t>
            </a:r>
            <a:r>
              <a:rPr lang="en-GB" sz="3200" b="1" dirty="0" smtClean="0">
                <a:solidFill>
                  <a:schemeClr val="bg1"/>
                </a:solidFill>
              </a:rPr>
              <a:t>to </a:t>
            </a:r>
            <a:r>
              <a:rPr lang="en-GB" sz="3200" b="1" dirty="0">
                <a:solidFill>
                  <a:schemeClr val="bg1"/>
                </a:solidFill>
              </a:rPr>
              <a:t>the office with other volunteers, or </a:t>
            </a:r>
            <a:r>
              <a:rPr lang="en-GB" sz="3200" b="1" dirty="0" smtClean="0">
                <a:solidFill>
                  <a:schemeClr val="bg1"/>
                </a:solidFill>
              </a:rPr>
              <a:t>two days a week go for </a:t>
            </a:r>
            <a:r>
              <a:rPr lang="en-GB" sz="3200" b="1" dirty="0">
                <a:solidFill>
                  <a:schemeClr val="bg1"/>
                </a:solidFill>
              </a:rPr>
              <a:t>Spanish lessons before going to </a:t>
            </a:r>
            <a:r>
              <a:rPr lang="en-GB" sz="3200" b="1" dirty="0" smtClean="0">
                <a:solidFill>
                  <a:schemeClr val="bg1"/>
                </a:solidFill>
              </a:rPr>
              <a:t>work</a:t>
            </a:r>
            <a:endParaRPr lang="en-GB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35752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84" r="9259"/>
          <a:stretch/>
        </p:blipFill>
        <p:spPr>
          <a:xfrm>
            <a:off x="-342265" y="0"/>
            <a:ext cx="9486265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20770" y="5641523"/>
            <a:ext cx="4572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3200" b="1" dirty="0" smtClean="0">
                <a:solidFill>
                  <a:schemeClr val="bg1"/>
                </a:solidFill>
              </a:rPr>
              <a:t>Working with Ali on the Budget</a:t>
            </a:r>
            <a:endParaRPr lang="en-GB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39942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240252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51592" y="5037154"/>
            <a:ext cx="864081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200" b="1" dirty="0">
                <a:solidFill>
                  <a:schemeClr val="bg1"/>
                </a:solidFill>
              </a:rPr>
              <a:t>Go to a local restaurant for lunch, often for a lunch deal of soup, meat and veg then a jelly </a:t>
            </a:r>
            <a:r>
              <a:rPr lang="en-GB" sz="3200" b="1" dirty="0" smtClean="0">
                <a:solidFill>
                  <a:schemeClr val="bg1"/>
                </a:solidFill>
              </a:rPr>
              <a:t>dessert, or for ceviche</a:t>
            </a:r>
            <a:endParaRPr lang="en-GB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72897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815" r="4800" b="397"/>
          <a:stretch/>
        </p:blipFill>
        <p:spPr>
          <a:xfrm>
            <a:off x="0" y="4760119"/>
            <a:ext cx="4860000" cy="209788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38" t="25938" r="10141" b="448"/>
          <a:stretch/>
        </p:blipFill>
        <p:spPr>
          <a:xfrm>
            <a:off x="4789197" y="2035834"/>
            <a:ext cx="4354803" cy="487022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" t="18790" r="360" b="1016"/>
          <a:stretch/>
        </p:blipFill>
        <p:spPr>
          <a:xfrm>
            <a:off x="0" y="2035834"/>
            <a:ext cx="4789197" cy="272428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" y="0"/>
            <a:ext cx="914400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b="1" dirty="0">
                <a:solidFill>
                  <a:schemeClr val="bg1"/>
                </a:solidFill>
              </a:rPr>
              <a:t>After work maybe go to the local market to buy cooking ingredients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b="1" dirty="0">
                <a:solidFill>
                  <a:schemeClr val="bg1"/>
                </a:solidFill>
              </a:rPr>
              <a:t>Cook in pairs or sometimes as large groups and eat together on the terrace</a:t>
            </a:r>
          </a:p>
        </p:txBody>
      </p:sp>
    </p:spTree>
    <p:extLst>
      <p:ext uri="{BB962C8B-B14F-4D97-AF65-F5344CB8AC3E}">
        <p14:creationId xmlns:p14="http://schemas.microsoft.com/office/powerpoint/2010/main" val="5132685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0384"/>
            <a:ext cx="9224513" cy="691838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41540" y="5133065"/>
            <a:ext cx="736695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200" b="1" dirty="0">
                <a:solidFill>
                  <a:schemeClr val="bg1"/>
                </a:solidFill>
              </a:rPr>
              <a:t>On Friday all office based volunteers went to school with teachers for lunch and </a:t>
            </a:r>
            <a:r>
              <a:rPr lang="en-GB" sz="3200" b="1" dirty="0" smtClean="0">
                <a:solidFill>
                  <a:schemeClr val="bg1"/>
                </a:solidFill>
              </a:rPr>
              <a:t>to help </a:t>
            </a:r>
            <a:r>
              <a:rPr lang="en-GB" sz="3200" b="1" dirty="0">
                <a:solidFill>
                  <a:schemeClr val="bg1"/>
                </a:solidFill>
              </a:rPr>
              <a:t>with </a:t>
            </a:r>
            <a:r>
              <a:rPr lang="en-GB" sz="3200" b="1" dirty="0" smtClean="0">
                <a:solidFill>
                  <a:schemeClr val="bg1"/>
                </a:solidFill>
              </a:rPr>
              <a:t>lessons, assembly </a:t>
            </a:r>
            <a:r>
              <a:rPr lang="en-GB" sz="3200" b="1" dirty="0">
                <a:solidFill>
                  <a:schemeClr val="bg1"/>
                </a:solidFill>
              </a:rPr>
              <a:t>and playtime</a:t>
            </a:r>
          </a:p>
        </p:txBody>
      </p:sp>
    </p:spTree>
    <p:extLst>
      <p:ext uri="{BB962C8B-B14F-4D97-AF65-F5344CB8AC3E}">
        <p14:creationId xmlns:p14="http://schemas.microsoft.com/office/powerpoint/2010/main" val="814922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320</TotalTime>
  <Words>594</Words>
  <Application>Microsoft Office PowerPoint</Application>
  <PresentationFormat>On-screen Show (4:3)</PresentationFormat>
  <Paragraphs>67</Paragraphs>
  <Slides>19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Arial</vt:lpstr>
      <vt:lpstr>Calibri</vt:lpstr>
      <vt:lpstr>Calibri Light</vt:lpstr>
      <vt:lpstr>Verdana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Moneysupermarket Group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Kate Emery</dc:creator>
  <cp:lastModifiedBy>Neil J</cp:lastModifiedBy>
  <cp:revision>28</cp:revision>
  <dcterms:created xsi:type="dcterms:W3CDTF">2016-03-07T10:39:17Z</dcterms:created>
  <dcterms:modified xsi:type="dcterms:W3CDTF">2016-03-17T17:01:47Z</dcterms:modified>
</cp:coreProperties>
</file>